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8/27/2021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8/27/2021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8/27/2021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8/27/2021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8/27/2021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8/27/2021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8/27/2021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빅데이터</a:t>
            </a:r>
            <a:r>
              <a:rPr lang="ko-KR" altLang="en-US" dirty="0" smtClean="0"/>
              <a:t> </a:t>
            </a:r>
            <a:r>
              <a:rPr lang="ko-KR" altLang="en-US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분석 </a:t>
            </a:r>
            <a:r>
              <a:rPr lang="ko-KR" altLang="en-US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기획</a:t>
            </a:r>
            <a:r>
              <a:rPr lang="ko-KR" altLang="en-US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AWS</a:t>
            </a:r>
            <a:r>
              <a:rPr lang="ko-KR" altLang="en-US" sz="2400" dirty="0" err="1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서버생성</a:t>
            </a:r>
            <a:r>
              <a:rPr lang="ko-KR" altLang="en-US" sz="2400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및 </a:t>
            </a:r>
            <a:endParaRPr lang="en-US" altLang="ko-KR" sz="2400" dirty="0" smtClean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ko-KR" altLang="en-US" sz="2400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프로젝트배포하기</a:t>
            </a:r>
            <a:endParaRPr lang="en-US" altLang="ko-KR" sz="2400" dirty="0" smtClean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en-US" altLang="ko-KR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2400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         </a:t>
            </a:r>
            <a:r>
              <a:rPr lang="ko-KR" altLang="en-US" sz="2400" dirty="0" err="1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빅테이터</a:t>
            </a:r>
            <a:r>
              <a:rPr lang="ko-KR" altLang="en-US" sz="2400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강병화</a:t>
            </a:r>
            <a:endParaRPr lang="en-US" altLang="ko-KR" sz="2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2340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3920" y="109227"/>
            <a:ext cx="9720072" cy="1499616"/>
          </a:xfrm>
        </p:spPr>
        <p:txBody>
          <a:bodyPr/>
          <a:lstStyle/>
          <a:p>
            <a:r>
              <a:rPr lang="en-US" altLang="ko-KR" dirty="0" err="1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Mariadb</a:t>
            </a:r>
            <a:r>
              <a:rPr lang="en-US" altLang="ko-KR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설치완료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0" y="1371600"/>
            <a:ext cx="10011302" cy="5141934"/>
          </a:xfrm>
        </p:spPr>
      </p:pic>
    </p:spTree>
    <p:extLst>
      <p:ext uri="{BB962C8B-B14F-4D97-AF65-F5344CB8AC3E}">
        <p14:creationId xmlns:p14="http://schemas.microsoft.com/office/powerpoint/2010/main" val="501651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6591" y="266554"/>
            <a:ext cx="9720072" cy="1499616"/>
          </a:xfrm>
        </p:spPr>
        <p:txBody>
          <a:bodyPr/>
          <a:lstStyle/>
          <a:p>
            <a:r>
              <a:rPr lang="en-US" altLang="ko-KR" dirty="0" err="1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Mariadb</a:t>
            </a:r>
            <a:r>
              <a:rPr lang="en-US" altLang="ko-KR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설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정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91" y="1421704"/>
            <a:ext cx="9527486" cy="5116882"/>
          </a:xfrm>
        </p:spPr>
      </p:pic>
    </p:spTree>
    <p:extLst>
      <p:ext uri="{BB962C8B-B14F-4D97-AF65-F5344CB8AC3E}">
        <p14:creationId xmlns:p14="http://schemas.microsoft.com/office/powerpoint/2010/main" val="3320501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1394" y="196909"/>
            <a:ext cx="9720072" cy="1499616"/>
          </a:xfrm>
        </p:spPr>
        <p:txBody>
          <a:bodyPr/>
          <a:lstStyle/>
          <a:p>
            <a:r>
              <a:rPr lang="en-US" altLang="ko-KR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MARIADB 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설정</a:t>
            </a:r>
            <a:r>
              <a:rPr lang="en-US" altLang="ko-KR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2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94" y="1459282"/>
            <a:ext cx="9410053" cy="4979096"/>
          </a:xfrm>
        </p:spPr>
      </p:pic>
    </p:spTree>
    <p:extLst>
      <p:ext uri="{BB962C8B-B14F-4D97-AF65-F5344CB8AC3E}">
        <p14:creationId xmlns:p14="http://schemas.microsoft.com/office/powerpoint/2010/main" val="4087189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4128" y="146805"/>
            <a:ext cx="9720072" cy="1499616"/>
          </a:xfrm>
        </p:spPr>
        <p:txBody>
          <a:bodyPr/>
          <a:lstStyle/>
          <a:p>
            <a:r>
              <a:rPr lang="en-US" altLang="ko-KR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MARIADB 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데이터베이스 생성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41" y="1409179"/>
            <a:ext cx="9625859" cy="5254668"/>
          </a:xfrm>
        </p:spPr>
      </p:pic>
    </p:spTree>
    <p:extLst>
      <p:ext uri="{BB962C8B-B14F-4D97-AF65-F5344CB8AC3E}">
        <p14:creationId xmlns:p14="http://schemas.microsoft.com/office/powerpoint/2010/main" val="2497870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6654" y="146805"/>
            <a:ext cx="9720072" cy="1499616"/>
          </a:xfrm>
        </p:spPr>
        <p:txBody>
          <a:bodyPr/>
          <a:lstStyle/>
          <a:p>
            <a:r>
              <a:rPr lang="ko-KR" altLang="en-US" dirty="0" err="1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톰캣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설치 및 압축해제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67" y="1421704"/>
            <a:ext cx="9625859" cy="5129408"/>
          </a:xfrm>
        </p:spPr>
      </p:pic>
    </p:spTree>
    <p:extLst>
      <p:ext uri="{BB962C8B-B14F-4D97-AF65-F5344CB8AC3E}">
        <p14:creationId xmlns:p14="http://schemas.microsoft.com/office/powerpoint/2010/main" val="2006796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6654" y="146805"/>
            <a:ext cx="9720072" cy="1499616"/>
          </a:xfrm>
        </p:spPr>
        <p:txBody>
          <a:bodyPr/>
          <a:lstStyle/>
          <a:p>
            <a:r>
              <a:rPr lang="ko-KR" altLang="en-US" dirty="0" err="1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톰캣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링크 설정 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19" y="1396652"/>
            <a:ext cx="9478678" cy="4928992"/>
          </a:xfrm>
        </p:spPr>
      </p:pic>
    </p:spTree>
    <p:extLst>
      <p:ext uri="{BB962C8B-B14F-4D97-AF65-F5344CB8AC3E}">
        <p14:creationId xmlns:p14="http://schemas.microsoft.com/office/powerpoint/2010/main" val="4199734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6654" y="146805"/>
            <a:ext cx="9720072" cy="1499616"/>
          </a:xfrm>
        </p:spPr>
        <p:txBody>
          <a:bodyPr/>
          <a:lstStyle/>
          <a:p>
            <a:r>
              <a:rPr lang="ko-KR" altLang="en-US" dirty="0" err="1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톰캣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설정</a:t>
            </a:r>
            <a:r>
              <a:rPr lang="en-US" altLang="ko-KR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2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54" y="1396652"/>
            <a:ext cx="9460157" cy="5016674"/>
          </a:xfrm>
        </p:spPr>
      </p:pic>
    </p:spTree>
    <p:extLst>
      <p:ext uri="{BB962C8B-B14F-4D97-AF65-F5344CB8AC3E}">
        <p14:creationId xmlns:p14="http://schemas.microsoft.com/office/powerpoint/2010/main" val="3857972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6654" y="146805"/>
            <a:ext cx="9720072" cy="1499616"/>
          </a:xfrm>
        </p:spPr>
        <p:txBody>
          <a:bodyPr/>
          <a:lstStyle/>
          <a:p>
            <a:r>
              <a:rPr lang="ko-KR" altLang="en-US" dirty="0" err="1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톰캣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브라우저 접속 확인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54" y="1484335"/>
            <a:ext cx="8883960" cy="5104355"/>
          </a:xfrm>
        </p:spPr>
      </p:pic>
    </p:spTree>
    <p:extLst>
      <p:ext uri="{BB962C8B-B14F-4D97-AF65-F5344CB8AC3E}">
        <p14:creationId xmlns:p14="http://schemas.microsoft.com/office/powerpoint/2010/main" val="3692294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6654" y="146805"/>
            <a:ext cx="9720072" cy="1499616"/>
          </a:xfrm>
        </p:spPr>
        <p:txBody>
          <a:bodyPr/>
          <a:lstStyle/>
          <a:p>
            <a:r>
              <a:rPr lang="ko-KR" altLang="en-US" dirty="0" err="1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톰캣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document 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경로 변경 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54" y="1371600"/>
            <a:ext cx="8959116" cy="5091830"/>
          </a:xfrm>
        </p:spPr>
      </p:pic>
    </p:spTree>
    <p:extLst>
      <p:ext uri="{BB962C8B-B14F-4D97-AF65-F5344CB8AC3E}">
        <p14:creationId xmlns:p14="http://schemas.microsoft.com/office/powerpoint/2010/main" val="4152601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6654" y="146805"/>
            <a:ext cx="9720072" cy="1499616"/>
          </a:xfrm>
        </p:spPr>
        <p:txBody>
          <a:bodyPr/>
          <a:lstStyle/>
          <a:p>
            <a:r>
              <a:rPr lang="ko-KR" altLang="en-US" dirty="0" err="1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톰캣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경로 인식 확인 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66" y="1459283"/>
            <a:ext cx="9127950" cy="5267194"/>
          </a:xfrm>
        </p:spPr>
      </p:pic>
    </p:spTree>
    <p:extLst>
      <p:ext uri="{BB962C8B-B14F-4D97-AF65-F5344CB8AC3E}">
        <p14:creationId xmlns:p14="http://schemas.microsoft.com/office/powerpoint/2010/main" val="4027100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3920" y="0"/>
            <a:ext cx="9720072" cy="1499616"/>
          </a:xfrm>
        </p:spPr>
        <p:txBody>
          <a:bodyPr/>
          <a:lstStyle/>
          <a:p>
            <a:r>
              <a:rPr lang="en-US" altLang="ko-KR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AMI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선택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06" y="1265129"/>
            <a:ext cx="9873515" cy="5235879"/>
          </a:xfrm>
        </p:spPr>
      </p:pic>
    </p:spTree>
    <p:extLst>
      <p:ext uri="{BB962C8B-B14F-4D97-AF65-F5344CB8AC3E}">
        <p14:creationId xmlns:p14="http://schemas.microsoft.com/office/powerpoint/2010/main" val="3450395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6654" y="146805"/>
            <a:ext cx="9720072" cy="1499616"/>
          </a:xfrm>
        </p:spPr>
        <p:txBody>
          <a:bodyPr/>
          <a:lstStyle/>
          <a:p>
            <a:r>
              <a:rPr lang="ko-KR" altLang="en-US" dirty="0" err="1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톰캣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배포 권한 설정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54" y="1409178"/>
            <a:ext cx="8921538" cy="5041726"/>
          </a:xfrm>
        </p:spPr>
      </p:pic>
    </p:spTree>
    <p:extLst>
      <p:ext uri="{BB962C8B-B14F-4D97-AF65-F5344CB8AC3E}">
        <p14:creationId xmlns:p14="http://schemas.microsoft.com/office/powerpoint/2010/main" val="3923522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6654" y="146805"/>
            <a:ext cx="9720072" cy="1499616"/>
          </a:xfrm>
        </p:spPr>
        <p:txBody>
          <a:bodyPr/>
          <a:lstStyle/>
          <a:p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최종 이클립스 배포 로그인 확인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18" y="1359074"/>
            <a:ext cx="9153003" cy="5154460"/>
          </a:xfrm>
        </p:spPr>
      </p:pic>
    </p:spTree>
    <p:extLst>
      <p:ext uri="{BB962C8B-B14F-4D97-AF65-F5344CB8AC3E}">
        <p14:creationId xmlns:p14="http://schemas.microsoft.com/office/powerpoint/2010/main" val="1888701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6654" y="146805"/>
            <a:ext cx="9720072" cy="1499616"/>
          </a:xfrm>
        </p:spPr>
        <p:txBody>
          <a:bodyPr/>
          <a:lstStyle/>
          <a:p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회원가입정보 전송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93" y="1359074"/>
            <a:ext cx="8902481" cy="5029200"/>
          </a:xfrm>
        </p:spPr>
      </p:pic>
    </p:spTree>
    <p:extLst>
      <p:ext uri="{BB962C8B-B14F-4D97-AF65-F5344CB8AC3E}">
        <p14:creationId xmlns:p14="http://schemas.microsoft.com/office/powerpoint/2010/main" val="129710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6654" y="146805"/>
            <a:ext cx="9720072" cy="1499616"/>
          </a:xfrm>
        </p:spPr>
        <p:txBody>
          <a:bodyPr/>
          <a:lstStyle/>
          <a:p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회원가입 후 데이터 저장 확인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54" y="1384126"/>
            <a:ext cx="9046798" cy="5104356"/>
          </a:xfrm>
        </p:spPr>
      </p:pic>
    </p:spTree>
    <p:extLst>
      <p:ext uri="{BB962C8B-B14F-4D97-AF65-F5344CB8AC3E}">
        <p14:creationId xmlns:p14="http://schemas.microsoft.com/office/powerpoint/2010/main" val="1386255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6237" y="146805"/>
            <a:ext cx="9720072" cy="1499616"/>
          </a:xfrm>
        </p:spPr>
        <p:txBody>
          <a:bodyPr/>
          <a:lstStyle/>
          <a:p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인스턴스 유형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15" y="1321495"/>
            <a:ext cx="9541308" cy="4841310"/>
          </a:xfrm>
        </p:spPr>
      </p:pic>
    </p:spTree>
    <p:extLst>
      <p:ext uri="{BB962C8B-B14F-4D97-AF65-F5344CB8AC3E}">
        <p14:creationId xmlns:p14="http://schemas.microsoft.com/office/powerpoint/2010/main" val="4253274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6341" y="234487"/>
            <a:ext cx="9720072" cy="1499616"/>
          </a:xfrm>
        </p:spPr>
        <p:txBody>
          <a:bodyPr/>
          <a:lstStyle/>
          <a:p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인바운드규칙 정하기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37" y="1559490"/>
            <a:ext cx="9729199" cy="4828784"/>
          </a:xfrm>
        </p:spPr>
      </p:pic>
    </p:spTree>
    <p:extLst>
      <p:ext uri="{BB962C8B-B14F-4D97-AF65-F5344CB8AC3E}">
        <p14:creationId xmlns:p14="http://schemas.microsoft.com/office/powerpoint/2010/main" val="1449848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1498" y="196909"/>
            <a:ext cx="9720072" cy="1499616"/>
          </a:xfrm>
        </p:spPr>
        <p:txBody>
          <a:bodyPr/>
          <a:lstStyle/>
          <a:p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외부 접속 </a:t>
            </a:r>
            <a:r>
              <a:rPr lang="en-US" altLang="ko-KR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root 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활성화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98" y="1371600"/>
            <a:ext cx="9804356" cy="5129408"/>
          </a:xfrm>
        </p:spPr>
      </p:pic>
    </p:spTree>
    <p:extLst>
      <p:ext uri="{BB962C8B-B14F-4D97-AF65-F5344CB8AC3E}">
        <p14:creationId xmlns:p14="http://schemas.microsoft.com/office/powerpoint/2010/main" val="1527992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9076" y="159331"/>
            <a:ext cx="9720072" cy="1499616"/>
          </a:xfrm>
        </p:spPr>
        <p:txBody>
          <a:bodyPr/>
          <a:lstStyle/>
          <a:p>
            <a:r>
              <a:rPr lang="en-US" altLang="ko-KR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Putty 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접속 확인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76" y="1409178"/>
            <a:ext cx="9240685" cy="5066778"/>
          </a:xfrm>
        </p:spPr>
      </p:pic>
    </p:spTree>
    <p:extLst>
      <p:ext uri="{BB962C8B-B14F-4D97-AF65-F5344CB8AC3E}">
        <p14:creationId xmlns:p14="http://schemas.microsoft.com/office/powerpoint/2010/main" val="1498383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11602" y="209435"/>
            <a:ext cx="9720072" cy="1499616"/>
          </a:xfrm>
        </p:spPr>
        <p:txBody>
          <a:bodyPr/>
          <a:lstStyle/>
          <a:p>
            <a:r>
              <a:rPr lang="en-US" altLang="ko-KR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Net-tools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와 </a:t>
            </a:r>
            <a:r>
              <a:rPr lang="en-US" altLang="ko-KR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vim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설치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02" y="1534439"/>
            <a:ext cx="9353419" cy="5079304"/>
          </a:xfrm>
        </p:spPr>
      </p:pic>
    </p:spTree>
    <p:extLst>
      <p:ext uri="{BB962C8B-B14F-4D97-AF65-F5344CB8AC3E}">
        <p14:creationId xmlns:p14="http://schemas.microsoft.com/office/powerpoint/2010/main" val="1664209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11602" y="247013"/>
            <a:ext cx="9720072" cy="1499616"/>
          </a:xfrm>
        </p:spPr>
        <p:txBody>
          <a:bodyPr/>
          <a:lstStyle/>
          <a:p>
            <a:r>
              <a:rPr lang="en-US" altLang="ko-KR" dirty="0" err="1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Wget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과 </a:t>
            </a:r>
            <a:r>
              <a:rPr lang="en-US" altLang="ko-KR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python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설치 확인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45" y="1509387"/>
            <a:ext cx="8839851" cy="4916465"/>
          </a:xfrm>
        </p:spPr>
      </p:pic>
    </p:spTree>
    <p:extLst>
      <p:ext uri="{BB962C8B-B14F-4D97-AF65-F5344CB8AC3E}">
        <p14:creationId xmlns:p14="http://schemas.microsoft.com/office/powerpoint/2010/main" val="1381083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36446" y="159331"/>
            <a:ext cx="9720072" cy="1499616"/>
          </a:xfrm>
        </p:spPr>
        <p:txBody>
          <a:bodyPr/>
          <a:lstStyle/>
          <a:p>
            <a:r>
              <a:rPr lang="en-US" altLang="ko-KR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Java </a:t>
            </a:r>
            <a:r>
              <a:rPr lang="ko-KR" altLang="en-US" dirty="0" smtClean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설치 완료</a:t>
            </a:r>
            <a:endParaRPr lang="ko-KR" altLang="en-US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46" y="1421704"/>
            <a:ext cx="9613334" cy="5004148"/>
          </a:xfrm>
        </p:spPr>
      </p:pic>
    </p:spTree>
    <p:extLst>
      <p:ext uri="{BB962C8B-B14F-4D97-AF65-F5344CB8AC3E}">
        <p14:creationId xmlns:p14="http://schemas.microsoft.com/office/powerpoint/2010/main" val="23244185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전체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40</TotalTime>
  <Words>83</Words>
  <Application>Microsoft Office PowerPoint</Application>
  <PresentationFormat>와이드스크린</PresentationFormat>
  <Paragraphs>26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CookieRun Regular</vt:lpstr>
      <vt:lpstr>HY얕은샘물M</vt:lpstr>
      <vt:lpstr>Tw Cen MT</vt:lpstr>
      <vt:lpstr>Tw Cen MT Condensed</vt:lpstr>
      <vt:lpstr>Wingdings 3</vt:lpstr>
      <vt:lpstr>전체</vt:lpstr>
      <vt:lpstr>빅데이터 분석 기획 </vt:lpstr>
      <vt:lpstr>AMI선택</vt:lpstr>
      <vt:lpstr>인스턴스 유형</vt:lpstr>
      <vt:lpstr>인바운드규칙 정하기</vt:lpstr>
      <vt:lpstr>외부 접속 root 활성화</vt:lpstr>
      <vt:lpstr>Putty 접속 확인</vt:lpstr>
      <vt:lpstr>Net-tools와 vim설치</vt:lpstr>
      <vt:lpstr>Wget과 python설치 확인</vt:lpstr>
      <vt:lpstr>Java 설치 완료</vt:lpstr>
      <vt:lpstr>Mariadb 설치완료</vt:lpstr>
      <vt:lpstr>Mariadb 설정</vt:lpstr>
      <vt:lpstr>MARIADB 설정2 </vt:lpstr>
      <vt:lpstr>MARIADB 데이터베이스 생성</vt:lpstr>
      <vt:lpstr>톰캣 설치 및 압축해제</vt:lpstr>
      <vt:lpstr>톰캣 링크 설정 </vt:lpstr>
      <vt:lpstr>톰캣 설정2</vt:lpstr>
      <vt:lpstr>톰캣 브라우저 접속 확인</vt:lpstr>
      <vt:lpstr>톰캣 document 경로 변경 </vt:lpstr>
      <vt:lpstr>톰캣 경로 인식 확인 </vt:lpstr>
      <vt:lpstr>톰캣 배포 권한 설정</vt:lpstr>
      <vt:lpstr>최종 이클립스 배포 로그인 확인</vt:lpstr>
      <vt:lpstr>회원가입정보 전송</vt:lpstr>
      <vt:lpstr>회원가입 후 데이터 저장 확인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빅데이터 기술 환경</dc:title>
  <dc:creator>bigdata</dc:creator>
  <cp:lastModifiedBy>bigdata</cp:lastModifiedBy>
  <cp:revision>33</cp:revision>
  <dcterms:created xsi:type="dcterms:W3CDTF">2021-08-20T02:12:04Z</dcterms:created>
  <dcterms:modified xsi:type="dcterms:W3CDTF">2021-08-27T02:37:20Z</dcterms:modified>
</cp:coreProperties>
</file>